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>
        <p:scale>
          <a:sx n="69" d="100"/>
          <a:sy n="69" d="100"/>
        </p:scale>
        <p:origin x="7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6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5DEC-F09A-4D83-8EB2-E38B885EDE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83E6-9AF7-4CF8-8638-B834584D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52" t="28301" r="28355" b="5326"/>
          <a:stretch/>
        </p:blipFill>
        <p:spPr>
          <a:xfrm>
            <a:off x="2459866" y="536679"/>
            <a:ext cx="7778839" cy="58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31" t="13689" r="28950" b="8008"/>
          <a:stretch/>
        </p:blipFill>
        <p:spPr>
          <a:xfrm>
            <a:off x="1981084" y="140340"/>
            <a:ext cx="7772516" cy="65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6" t="12595" r="18162" b="19034"/>
          <a:stretch/>
        </p:blipFill>
        <p:spPr>
          <a:xfrm>
            <a:off x="1662544" y="692727"/>
            <a:ext cx="9379529" cy="54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44" t="13352" r="10495" b="13920"/>
          <a:stretch/>
        </p:blipFill>
        <p:spPr>
          <a:xfrm>
            <a:off x="845127" y="471056"/>
            <a:ext cx="10932098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58" t="13352" r="10389" b="8049"/>
          <a:stretch/>
        </p:blipFill>
        <p:spPr>
          <a:xfrm>
            <a:off x="814415" y="193965"/>
            <a:ext cx="10435476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36" t="13921" r="9005" b="12784"/>
          <a:stretch/>
        </p:blipFill>
        <p:spPr>
          <a:xfrm>
            <a:off x="310923" y="358263"/>
            <a:ext cx="11451586" cy="57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19" t="15246" r="17843" b="7482"/>
          <a:stretch/>
        </p:blipFill>
        <p:spPr>
          <a:xfrm>
            <a:off x="1648690" y="169902"/>
            <a:ext cx="9725891" cy="63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04" t="14569" r="23803" b="15009"/>
          <a:stretch/>
        </p:blipFill>
        <p:spPr>
          <a:xfrm>
            <a:off x="1253116" y="327158"/>
            <a:ext cx="9011346" cy="60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23" t="14392" r="25188" b="6558"/>
          <a:stretch/>
        </p:blipFill>
        <p:spPr>
          <a:xfrm>
            <a:off x="2211409" y="257577"/>
            <a:ext cx="7306078" cy="65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47" t="11753" r="26970" b="5677"/>
          <a:stretch/>
        </p:blipFill>
        <p:spPr>
          <a:xfrm>
            <a:off x="3812145" y="174367"/>
            <a:ext cx="5679585" cy="64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93" t="18442" r="20833" b="13776"/>
          <a:stretch/>
        </p:blipFill>
        <p:spPr>
          <a:xfrm>
            <a:off x="906672" y="463639"/>
            <a:ext cx="9563852" cy="59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53" t="12984" r="13705" b="6910"/>
          <a:stretch/>
        </p:blipFill>
        <p:spPr>
          <a:xfrm>
            <a:off x="1210614" y="265623"/>
            <a:ext cx="10354614" cy="63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73" t="11576" r="30830" b="6029"/>
          <a:stretch/>
        </p:blipFill>
        <p:spPr>
          <a:xfrm>
            <a:off x="1468191" y="29075"/>
            <a:ext cx="8667481" cy="6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78" t="12456" r="31028" b="6558"/>
          <a:stretch/>
        </p:blipFill>
        <p:spPr>
          <a:xfrm>
            <a:off x="1764405" y="189206"/>
            <a:ext cx="8448542" cy="6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81" t="14217" r="37858" b="5325"/>
          <a:stretch/>
        </p:blipFill>
        <p:spPr>
          <a:xfrm>
            <a:off x="2189409" y="372684"/>
            <a:ext cx="7521262" cy="64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9</cp:revision>
  <dcterms:created xsi:type="dcterms:W3CDTF">2021-10-18T15:19:26Z</dcterms:created>
  <dcterms:modified xsi:type="dcterms:W3CDTF">2021-10-18T15:33:22Z</dcterms:modified>
</cp:coreProperties>
</file>